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1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B39D85-AA09-4EB8-9CD0-FA23B79881EC}" type="datetimeFigureOut">
              <a:rPr lang="ru-RU" smtClean="0"/>
              <a:t>23.09.2012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D0D978-EFE4-4CC1-8673-AE696C6D50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58200" cy="5764088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Тема.</a:t>
            </a:r>
            <a:r>
              <a:rPr lang="uk-UA" sz="5400" dirty="0" smtClean="0"/>
              <a:t> 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</a:rPr>
              <a:t>Літературний авангард. Авангардні тенденції в українській поезії  1920-х років. Михайло Семенко. Поет-футурист, експериментатор</a:t>
            </a:r>
            <a:r>
              <a:rPr lang="uk-UA" sz="5400" b="1" dirty="0" smtClean="0"/>
              <a:t>.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rgbClr val="7030A0"/>
                </a:solidFill>
              </a:rPr>
              <a:t>Словникова</a:t>
            </a:r>
            <a:r>
              <a:rPr lang="ru-RU" b="1" i="1" dirty="0" smtClean="0">
                <a:solidFill>
                  <a:srgbClr val="7030A0"/>
                </a:solidFill>
              </a:rPr>
              <a:t> робота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i="1" dirty="0" smtClean="0">
                <a:solidFill>
                  <a:srgbClr val="FF0000"/>
                </a:solidFill>
              </a:rPr>
              <a:t>Авангард</a:t>
            </a:r>
            <a:r>
              <a:rPr lang="ru-RU" sz="6000" i="1" dirty="0" smtClean="0"/>
              <a:t> </a:t>
            </a:r>
            <a:r>
              <a:rPr lang="ru-RU" sz="6000" dirty="0" smtClean="0"/>
              <a:t>– 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один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</a:rPr>
              <a:t>із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</a:rPr>
              <a:t>етапів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</a:rPr>
              <a:t>розвитку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</a:rPr>
              <a:t>модернізму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</a:rPr>
              <a:t>мистецтво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протесту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</a:rPr>
              <a:t>й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</a:rPr>
              <a:t>руйнування</a:t>
            </a:r>
            <a:r>
              <a:rPr lang="ru-RU" sz="60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i="1" dirty="0" err="1" smtClean="0">
                <a:solidFill>
                  <a:srgbClr val="FF0000"/>
                </a:solidFill>
              </a:rPr>
              <a:t>Урбанізм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/>
              <a:t>–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лат. –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міський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) – культ великого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промислового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міста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атмосфери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штибу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err="1" smtClean="0">
                <a:solidFill>
                  <a:srgbClr val="FF0000"/>
                </a:solidFill>
              </a:rPr>
              <a:t>Епатаж</a:t>
            </a:r>
            <a:r>
              <a:rPr lang="ru-RU" sz="5400" b="1" dirty="0" smtClean="0"/>
              <a:t> </a:t>
            </a:r>
            <a:r>
              <a:rPr lang="ru-RU" sz="5400" dirty="0" smtClean="0"/>
              <a:t>–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скандальна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витівка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поведінка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порушує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загальноприйняті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норми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5400" b="1" dirty="0" err="1" smtClean="0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</a:rPr>
              <a:t> правила</a:t>
            </a:r>
            <a:r>
              <a:rPr lang="ru-RU" sz="5400" dirty="0" smtClean="0"/>
              <a:t>.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err="1" smtClean="0">
                <a:solidFill>
                  <a:srgbClr val="FF0000"/>
                </a:solidFill>
              </a:rPr>
              <a:t>Верлібр</a:t>
            </a: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– форма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вірша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, яка не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має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наскрізної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симетричної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будови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Відсутній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поділ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строфи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, структурно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наближений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пози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. Рядки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різної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довжини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Притаманний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фольклору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4800" i="1" dirty="0" smtClean="0">
                <a:solidFill>
                  <a:srgbClr val="FF0000"/>
                </a:solidFill>
              </a:rPr>
              <a:t>Футуризм</a:t>
            </a:r>
            <a:r>
              <a:rPr lang="ru-RU" sz="4800" dirty="0" smtClean="0"/>
              <a:t> - 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формалістичний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напрям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характерними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ознаками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якого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є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заперечення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реалізму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відкидання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класичної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спадщини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руйнування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традицій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прийомів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старого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мистецтва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</a:rPr>
              <a:t>створенням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 нового стилю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uk-UA" sz="4800" dirty="0" smtClean="0">
                <a:solidFill>
                  <a:srgbClr val="FF0000"/>
                </a:solidFill>
              </a:rPr>
              <a:t>Футуризм</a:t>
            </a:r>
            <a:r>
              <a:rPr lang="uk-UA" sz="4800" dirty="0" smtClean="0"/>
              <a:t> -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одне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із відгалужень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модернізму. Його представник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в поезії – М. </a:t>
            </a:r>
            <a:r>
              <a:rPr lang="uk-UA" sz="4000" b="1" dirty="0" err="1" smtClean="0">
                <a:solidFill>
                  <a:schemeClr val="accent1">
                    <a:lumMod val="50000"/>
                  </a:schemeClr>
                </a:solidFill>
              </a:rPr>
              <a:t>Семенко.Насправді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4000" b="1" dirty="0" smtClean="0">
                <a:solidFill>
                  <a:schemeClr val="accent1">
                    <a:lumMod val="50000"/>
                  </a:schemeClr>
                </a:solidFill>
              </a:rPr>
              <a:t>футуризм є виявом авангардизму – радикального етапу модернізму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Цей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етап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виник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у роки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Першої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світової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війни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різних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формах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існує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сучасній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</a:rPr>
              <a:t>літературі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208912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Авангардисти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заперечують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міщанство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й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банальність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культури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прагнуть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зруйнувати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традиційний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стиль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житті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й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творчості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вдаються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епатажних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вибриків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»,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пародіювання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того,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суспільстві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є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священним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непорушним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відтворення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гротескне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цинічно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саркастичне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така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поведінка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маска,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під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якою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криється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романтична </a:t>
            </a:r>
            <a:r>
              <a:rPr lang="ru-RU" sz="2800" b="1" dirty="0" err="1">
                <a:solidFill>
                  <a:schemeClr val="accent1">
                    <a:lumMod val="50000"/>
                  </a:schemeClr>
                </a:solidFill>
              </a:rPr>
              <a:t>вишукана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душа.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347</TotalTime>
  <Words>223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Словникова робота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Valeriy</dc:creator>
  <cp:lastModifiedBy>Valeriy</cp:lastModifiedBy>
  <cp:revision>11</cp:revision>
  <dcterms:created xsi:type="dcterms:W3CDTF">2012-09-23T12:28:14Z</dcterms:created>
  <dcterms:modified xsi:type="dcterms:W3CDTF">2012-09-23T18:15:15Z</dcterms:modified>
</cp:coreProperties>
</file>